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898" r:id="rId4"/>
    <p:sldId id="259" r:id="rId5"/>
    <p:sldId id="260" r:id="rId6"/>
    <p:sldId id="261" r:id="rId7"/>
    <p:sldId id="262" r:id="rId8"/>
    <p:sldId id="755" r:id="rId9"/>
    <p:sldId id="909" r:id="rId10"/>
    <p:sldId id="953" r:id="rId11"/>
    <p:sldId id="971" r:id="rId12"/>
    <p:sldId id="943" r:id="rId13"/>
    <p:sldId id="904" r:id="rId14"/>
    <p:sldId id="965" r:id="rId15"/>
    <p:sldId id="966" r:id="rId16"/>
    <p:sldId id="964" r:id="rId17"/>
    <p:sldId id="972" r:id="rId18"/>
    <p:sldId id="968" r:id="rId19"/>
    <p:sldId id="969" r:id="rId20"/>
    <p:sldId id="973" r:id="rId21"/>
    <p:sldId id="897" r:id="rId22"/>
    <p:sldId id="867" r:id="rId23"/>
    <p:sldId id="970" r:id="rId24"/>
    <p:sldId id="407" r:id="rId25"/>
    <p:sldId id="417" r:id="rId26"/>
    <p:sldId id="281" r:id="rId27"/>
    <p:sldId id="950" r:id="rId28"/>
    <p:sldId id="276" r:id="rId29"/>
    <p:sldId id="277" r:id="rId30"/>
    <p:sldId id="278" r:id="rId31"/>
    <p:sldId id="283" r:id="rId32"/>
    <p:sldId id="284" r:id="rId33"/>
    <p:sldId id="309" r:id="rId34"/>
    <p:sldId id="310" r:id="rId35"/>
    <p:sldId id="961" r:id="rId36"/>
    <p:sldId id="962" r:id="rId37"/>
    <p:sldId id="581" r:id="rId38"/>
    <p:sldId id="976" r:id="rId39"/>
    <p:sldId id="977" r:id="rId40"/>
    <p:sldId id="978" r:id="rId41"/>
    <p:sldId id="312" r:id="rId42"/>
    <p:sldId id="313"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B9D6B-0A1B-4588-81C5-51A030102918}" v="26" dt="2023-04-11T07:04:31.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5" d="100"/>
          <a:sy n="75" d="100"/>
        </p:scale>
        <p:origin x="874" y="43"/>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792B9D6B-0A1B-4588-81C5-51A030102918}"/>
    <pc:docChg chg="undo custSel addSld delSld modSld sldOrd">
      <pc:chgData name="faizul alfalah" userId="b097e28588539e7c" providerId="LiveId" clId="{792B9D6B-0A1B-4588-81C5-51A030102918}" dt="2023-04-11T07:04:34.573" v="697" actId="962"/>
      <pc:docMkLst>
        <pc:docMk/>
      </pc:docMkLst>
      <pc:sldChg chg="modSp mod">
        <pc:chgData name="faizul alfalah" userId="b097e28588539e7c" providerId="LiveId" clId="{792B9D6B-0A1B-4588-81C5-51A030102918}" dt="2023-04-11T06:01:33.081" v="15" actId="20577"/>
        <pc:sldMkLst>
          <pc:docMk/>
          <pc:sldMk cId="1343944751" sldId="260"/>
        </pc:sldMkLst>
        <pc:spChg chg="mod">
          <ac:chgData name="faizul alfalah" userId="b097e28588539e7c" providerId="LiveId" clId="{792B9D6B-0A1B-4588-81C5-51A030102918}" dt="2023-04-11T06:00:38.537" v="4" actId="2710"/>
          <ac:spMkLst>
            <pc:docMk/>
            <pc:sldMk cId="1343944751" sldId="260"/>
            <ac:spMk id="3" creationId="{00000000-0000-0000-0000-000000000000}"/>
          </ac:spMkLst>
        </pc:spChg>
        <pc:spChg chg="mod">
          <ac:chgData name="faizul alfalah" userId="b097e28588539e7c" providerId="LiveId" clId="{792B9D6B-0A1B-4588-81C5-51A030102918}" dt="2023-04-11T06:01:33.081" v="15" actId="20577"/>
          <ac:spMkLst>
            <pc:docMk/>
            <pc:sldMk cId="1343944751" sldId="260"/>
            <ac:spMk id="5" creationId="{00000000-0000-0000-0000-000000000000}"/>
          </ac:spMkLst>
        </pc:spChg>
      </pc:sldChg>
      <pc:sldChg chg="modSp mod">
        <pc:chgData name="faizul alfalah" userId="b097e28588539e7c" providerId="LiveId" clId="{792B9D6B-0A1B-4588-81C5-51A030102918}" dt="2023-04-11T06:09:55.653" v="133" actId="20577"/>
        <pc:sldMkLst>
          <pc:docMk/>
          <pc:sldMk cId="1343944751" sldId="261"/>
        </pc:sldMkLst>
        <pc:spChg chg="mod">
          <ac:chgData name="faizul alfalah" userId="b097e28588539e7c" providerId="LiveId" clId="{792B9D6B-0A1B-4588-81C5-51A030102918}" dt="2023-04-11T06:03:22.485" v="20" actId="6549"/>
          <ac:spMkLst>
            <pc:docMk/>
            <pc:sldMk cId="1343944751" sldId="261"/>
            <ac:spMk id="3" creationId="{00000000-0000-0000-0000-000000000000}"/>
          </ac:spMkLst>
        </pc:spChg>
        <pc:spChg chg="mod">
          <ac:chgData name="faizul alfalah" userId="b097e28588539e7c" providerId="LiveId" clId="{792B9D6B-0A1B-4588-81C5-51A030102918}" dt="2023-04-11T06:09:55.653" v="133" actId="20577"/>
          <ac:spMkLst>
            <pc:docMk/>
            <pc:sldMk cId="1343944751" sldId="261"/>
            <ac:spMk id="4" creationId="{00000000-0000-0000-0000-000000000000}"/>
          </ac:spMkLst>
        </pc:spChg>
      </pc:sldChg>
      <pc:sldChg chg="modSp mod">
        <pc:chgData name="faizul alfalah" userId="b097e28588539e7c" providerId="LiveId" clId="{792B9D6B-0A1B-4588-81C5-51A030102918}" dt="2023-04-11T06:11:10.102" v="163" actId="20577"/>
        <pc:sldMkLst>
          <pc:docMk/>
          <pc:sldMk cId="1343944751" sldId="262"/>
        </pc:sldMkLst>
        <pc:spChg chg="mod">
          <ac:chgData name="faizul alfalah" userId="b097e28588539e7c" providerId="LiveId" clId="{792B9D6B-0A1B-4588-81C5-51A030102918}" dt="2023-04-11T06:10:44.384" v="135"/>
          <ac:spMkLst>
            <pc:docMk/>
            <pc:sldMk cId="1343944751" sldId="262"/>
            <ac:spMk id="4" creationId="{00000000-0000-0000-0000-000000000000}"/>
          </ac:spMkLst>
        </pc:spChg>
        <pc:spChg chg="mod">
          <ac:chgData name="faizul alfalah" userId="b097e28588539e7c" providerId="LiveId" clId="{792B9D6B-0A1B-4588-81C5-51A030102918}" dt="2023-04-11T06:11:10.102" v="163" actId="20577"/>
          <ac:spMkLst>
            <pc:docMk/>
            <pc:sldMk cId="1343944751" sldId="262"/>
            <ac:spMk id="5" creationId="{00000000-0000-0000-0000-000000000000}"/>
          </ac:spMkLst>
        </pc:spChg>
      </pc:sldChg>
      <pc:sldChg chg="addSp delSp modSp mod">
        <pc:chgData name="faizul alfalah" userId="b097e28588539e7c" providerId="LiveId" clId="{792B9D6B-0A1B-4588-81C5-51A030102918}" dt="2023-04-11T07:04:34.573" v="697" actId="962"/>
        <pc:sldMkLst>
          <pc:docMk/>
          <pc:sldMk cId="3483303420" sldId="867"/>
        </pc:sldMkLst>
        <pc:spChg chg="add del mod">
          <ac:chgData name="faizul alfalah" userId="b097e28588539e7c" providerId="LiveId" clId="{792B9D6B-0A1B-4588-81C5-51A030102918}" dt="2023-04-11T07:04:30.394" v="694" actId="478"/>
          <ac:spMkLst>
            <pc:docMk/>
            <pc:sldMk cId="3483303420" sldId="867"/>
            <ac:spMk id="4" creationId="{B9A592E8-B356-D9C4-61F2-D288CFF26BAD}"/>
          </ac:spMkLst>
        </pc:spChg>
        <pc:picChg chg="add mod">
          <ac:chgData name="faizul alfalah" userId="b097e28588539e7c" providerId="LiveId" clId="{792B9D6B-0A1B-4588-81C5-51A030102918}" dt="2023-04-11T07:04:34.573" v="697" actId="962"/>
          <ac:picMkLst>
            <pc:docMk/>
            <pc:sldMk cId="3483303420" sldId="867"/>
            <ac:picMk id="7" creationId="{B2852176-5C76-638C-B4BC-11EC209A3976}"/>
          </ac:picMkLst>
        </pc:picChg>
        <pc:picChg chg="del">
          <ac:chgData name="faizul alfalah" userId="b097e28588539e7c" providerId="LiveId" clId="{792B9D6B-0A1B-4588-81C5-51A030102918}" dt="2023-04-11T06:49:44.559" v="510" actId="478"/>
          <ac:picMkLst>
            <pc:docMk/>
            <pc:sldMk cId="3483303420" sldId="867"/>
            <ac:picMk id="11" creationId="{7C8DE770-EB05-1227-050A-0B11376C8DEC}"/>
          </ac:picMkLst>
        </pc:picChg>
      </pc:sldChg>
      <pc:sldChg chg="modSp add mod setBg">
        <pc:chgData name="faizul alfalah" userId="b097e28588539e7c" providerId="LiveId" clId="{792B9D6B-0A1B-4588-81C5-51A030102918}" dt="2023-04-11T06:49:24.871" v="509"/>
        <pc:sldMkLst>
          <pc:docMk/>
          <pc:sldMk cId="950875471" sldId="897"/>
        </pc:sldMkLst>
        <pc:spChg chg="mod">
          <ac:chgData name="faizul alfalah" userId="b097e28588539e7c" providerId="LiveId" clId="{792B9D6B-0A1B-4588-81C5-51A030102918}" dt="2023-04-11T06:49:03.586" v="505" actId="403"/>
          <ac:spMkLst>
            <pc:docMk/>
            <pc:sldMk cId="950875471" sldId="897"/>
            <ac:spMk id="2" creationId="{1FE1F87D-98FA-E885-321E-2BB98739D6B3}"/>
          </ac:spMkLst>
        </pc:spChg>
      </pc:sldChg>
      <pc:sldChg chg="addSp delSp modSp mod">
        <pc:chgData name="faizul alfalah" userId="b097e28588539e7c" providerId="LiveId" clId="{792B9D6B-0A1B-4588-81C5-51A030102918}" dt="2023-04-11T07:01:47.664" v="652" actId="1036"/>
        <pc:sldMkLst>
          <pc:docMk/>
          <pc:sldMk cId="2203599381" sldId="904"/>
        </pc:sldMkLst>
        <pc:spChg chg="mod">
          <ac:chgData name="faizul alfalah" userId="b097e28588539e7c" providerId="LiveId" clId="{792B9D6B-0A1B-4588-81C5-51A030102918}" dt="2023-04-11T07:01:47.664" v="652" actId="1036"/>
          <ac:spMkLst>
            <pc:docMk/>
            <pc:sldMk cId="2203599381" sldId="904"/>
            <ac:spMk id="3" creationId="{00000000-0000-0000-0000-000000000000}"/>
          </ac:spMkLst>
        </pc:spChg>
        <pc:spChg chg="add del mod">
          <ac:chgData name="faizul alfalah" userId="b097e28588539e7c" providerId="LiveId" clId="{792B9D6B-0A1B-4588-81C5-51A030102918}" dt="2023-04-11T07:00:26.889" v="641" actId="478"/>
          <ac:spMkLst>
            <pc:docMk/>
            <pc:sldMk cId="2203599381" sldId="904"/>
            <ac:spMk id="4" creationId="{0B2A5241-8AB4-EEE1-88F0-FCB25D35C2C8}"/>
          </ac:spMkLst>
        </pc:spChg>
        <pc:spChg chg="mod">
          <ac:chgData name="faizul alfalah" userId="b097e28588539e7c" providerId="LiveId" clId="{792B9D6B-0A1B-4588-81C5-51A030102918}" dt="2023-04-11T06:21:47.053" v="275" actId="20577"/>
          <ac:spMkLst>
            <pc:docMk/>
            <pc:sldMk cId="2203599381" sldId="904"/>
            <ac:spMk id="6" creationId="{00000000-0000-0000-0000-000000000000}"/>
          </ac:spMkLst>
        </pc:spChg>
        <pc:picChg chg="del">
          <ac:chgData name="faizul alfalah" userId="b097e28588539e7c" providerId="LiveId" clId="{792B9D6B-0A1B-4588-81C5-51A030102918}" dt="2023-04-11T06:21:58.964" v="276" actId="478"/>
          <ac:picMkLst>
            <pc:docMk/>
            <pc:sldMk cId="2203599381" sldId="904"/>
            <ac:picMk id="7" creationId="{74D8255A-B970-5B38-8BBA-A32B22598E81}"/>
          </ac:picMkLst>
        </pc:picChg>
        <pc:picChg chg="add mod">
          <ac:chgData name="faizul alfalah" userId="b097e28588539e7c" providerId="LiveId" clId="{792B9D6B-0A1B-4588-81C5-51A030102918}" dt="2023-04-11T07:00:38.003" v="645" actId="962"/>
          <ac:picMkLst>
            <pc:docMk/>
            <pc:sldMk cId="2203599381" sldId="904"/>
            <ac:picMk id="8" creationId="{F550924A-B0F1-164E-28E7-159909D54E52}"/>
          </ac:picMkLst>
        </pc:picChg>
      </pc:sldChg>
      <pc:sldChg chg="modSp mod">
        <pc:chgData name="faizul alfalah" userId="b097e28588539e7c" providerId="LiveId" clId="{792B9D6B-0A1B-4588-81C5-51A030102918}" dt="2023-04-11T06:12:31.362" v="169" actId="20577"/>
        <pc:sldMkLst>
          <pc:docMk/>
          <pc:sldMk cId="4273977099" sldId="909"/>
        </pc:sldMkLst>
        <pc:spChg chg="mod">
          <ac:chgData name="faizul alfalah" userId="b097e28588539e7c" providerId="LiveId" clId="{792B9D6B-0A1B-4588-81C5-51A030102918}" dt="2023-04-11T06:12:31.362" v="169" actId="20577"/>
          <ac:spMkLst>
            <pc:docMk/>
            <pc:sldMk cId="4273977099" sldId="909"/>
            <ac:spMk id="4" creationId="{2E6F0238-B174-9238-5832-F7E9087D0E7C}"/>
          </ac:spMkLst>
        </pc:spChg>
        <pc:spChg chg="mod">
          <ac:chgData name="faizul alfalah" userId="b097e28588539e7c" providerId="LiveId" clId="{792B9D6B-0A1B-4588-81C5-51A030102918}" dt="2023-04-11T06:12:24.762" v="167" actId="20577"/>
          <ac:spMkLst>
            <pc:docMk/>
            <pc:sldMk cId="4273977099" sldId="909"/>
            <ac:spMk id="5" creationId="{CA799FA2-3992-3463-DBE7-3047936C292E}"/>
          </ac:spMkLst>
        </pc:spChg>
      </pc:sldChg>
      <pc:sldChg chg="del">
        <pc:chgData name="faizul alfalah" userId="b097e28588539e7c" providerId="LiveId" clId="{792B9D6B-0A1B-4588-81C5-51A030102918}" dt="2023-04-11T06:47:13.051" v="494" actId="47"/>
        <pc:sldMkLst>
          <pc:docMk/>
          <pc:sldMk cId="2727545335" sldId="933"/>
        </pc:sldMkLst>
      </pc:sldChg>
      <pc:sldChg chg="del">
        <pc:chgData name="faizul alfalah" userId="b097e28588539e7c" providerId="LiveId" clId="{792B9D6B-0A1B-4588-81C5-51A030102918}" dt="2023-04-11T06:14:37.003" v="192" actId="47"/>
        <pc:sldMkLst>
          <pc:docMk/>
          <pc:sldMk cId="2741534235" sldId="940"/>
        </pc:sldMkLst>
      </pc:sldChg>
      <pc:sldChg chg="modSp mod ord">
        <pc:chgData name="faizul alfalah" userId="b097e28588539e7c" providerId="LiveId" clId="{792B9D6B-0A1B-4588-81C5-51A030102918}" dt="2023-04-11T06:23:03.449" v="287" actId="20577"/>
        <pc:sldMkLst>
          <pc:docMk/>
          <pc:sldMk cId="4062973461" sldId="943"/>
        </pc:sldMkLst>
        <pc:spChg chg="mod">
          <ac:chgData name="faizul alfalah" userId="b097e28588539e7c" providerId="LiveId" clId="{792B9D6B-0A1B-4588-81C5-51A030102918}" dt="2023-04-11T06:23:03.449" v="287" actId="20577"/>
          <ac:spMkLst>
            <pc:docMk/>
            <pc:sldMk cId="4062973461" sldId="943"/>
            <ac:spMk id="3" creationId="{91846A68-FBA3-E105-0A7A-EB80E0A553AB}"/>
          </ac:spMkLst>
        </pc:spChg>
        <pc:spChg chg="mod">
          <ac:chgData name="faizul alfalah" userId="b097e28588539e7c" providerId="LiveId" clId="{792B9D6B-0A1B-4588-81C5-51A030102918}" dt="2023-04-11T06:20:49.680" v="263" actId="207"/>
          <ac:spMkLst>
            <pc:docMk/>
            <pc:sldMk cId="4062973461" sldId="943"/>
            <ac:spMk id="5" creationId="{4EC6E8E9-F0C3-62D7-8FA8-AF3A632DF25B}"/>
          </ac:spMkLst>
        </pc:spChg>
      </pc:sldChg>
      <pc:sldChg chg="modSp mod ord">
        <pc:chgData name="faizul alfalah" userId="b097e28588539e7c" providerId="LiveId" clId="{792B9D6B-0A1B-4588-81C5-51A030102918}" dt="2023-04-11T06:14:23.661" v="191"/>
        <pc:sldMkLst>
          <pc:docMk/>
          <pc:sldMk cId="3316308795" sldId="953"/>
        </pc:sldMkLst>
        <pc:spChg chg="mod">
          <ac:chgData name="faizul alfalah" userId="b097e28588539e7c" providerId="LiveId" clId="{792B9D6B-0A1B-4588-81C5-51A030102918}" dt="2023-04-11T06:13:52.893" v="190" actId="20577"/>
          <ac:spMkLst>
            <pc:docMk/>
            <pc:sldMk cId="3316308795" sldId="953"/>
            <ac:spMk id="4" creationId="{2E6F0238-B174-9238-5832-F7E9087D0E7C}"/>
          </ac:spMkLst>
        </pc:spChg>
        <pc:spChg chg="mod">
          <ac:chgData name="faizul alfalah" userId="b097e28588539e7c" providerId="LiveId" clId="{792B9D6B-0A1B-4588-81C5-51A030102918}" dt="2023-04-11T06:14:23.661" v="191"/>
          <ac:spMkLst>
            <pc:docMk/>
            <pc:sldMk cId="3316308795" sldId="953"/>
            <ac:spMk id="5" creationId="{CA799FA2-3992-3463-DBE7-3047936C292E}"/>
          </ac:spMkLst>
        </pc:spChg>
        <pc:spChg chg="mod">
          <ac:chgData name="faizul alfalah" userId="b097e28588539e7c" providerId="LiveId" clId="{792B9D6B-0A1B-4588-81C5-51A030102918}" dt="2023-04-11T06:13:25.844" v="187" actId="313"/>
          <ac:spMkLst>
            <pc:docMk/>
            <pc:sldMk cId="3316308795" sldId="953"/>
            <ac:spMk id="6" creationId="{D0A6E456-7216-8046-C1B8-02CC1CA4FB83}"/>
          </ac:spMkLst>
        </pc:spChg>
      </pc:sldChg>
      <pc:sldChg chg="del">
        <pc:chgData name="faizul alfalah" userId="b097e28588539e7c" providerId="LiveId" clId="{792B9D6B-0A1B-4588-81C5-51A030102918}" dt="2023-04-11T06:46:17.587" v="490" actId="47"/>
        <pc:sldMkLst>
          <pc:docMk/>
          <pc:sldMk cId="1512754680" sldId="954"/>
        </pc:sldMkLst>
      </pc:sldChg>
      <pc:sldChg chg="del">
        <pc:chgData name="faizul alfalah" userId="b097e28588539e7c" providerId="LiveId" clId="{792B9D6B-0A1B-4588-81C5-51A030102918}" dt="2023-04-11T06:46:19.777" v="491" actId="47"/>
        <pc:sldMkLst>
          <pc:docMk/>
          <pc:sldMk cId="1299903008" sldId="958"/>
        </pc:sldMkLst>
      </pc:sldChg>
      <pc:sldChg chg="addSp delSp modSp mod">
        <pc:chgData name="faizul alfalah" userId="b097e28588539e7c" providerId="LiveId" clId="{792B9D6B-0A1B-4588-81C5-51A030102918}" dt="2023-04-11T07:02:43.371" v="668" actId="962"/>
        <pc:sldMkLst>
          <pc:docMk/>
          <pc:sldMk cId="2542144887" sldId="964"/>
        </pc:sldMkLst>
        <pc:spChg chg="mod">
          <ac:chgData name="faizul alfalah" userId="b097e28588539e7c" providerId="LiveId" clId="{792B9D6B-0A1B-4588-81C5-51A030102918}" dt="2023-04-11T06:40:10.837" v="304"/>
          <ac:spMkLst>
            <pc:docMk/>
            <pc:sldMk cId="2542144887" sldId="964"/>
            <ac:spMk id="3" creationId="{00000000-0000-0000-0000-000000000000}"/>
          </ac:spMkLst>
        </pc:spChg>
        <pc:spChg chg="add del mod">
          <ac:chgData name="faizul alfalah" userId="b097e28588539e7c" providerId="LiveId" clId="{792B9D6B-0A1B-4588-81C5-51A030102918}" dt="2023-04-11T07:02:33.238" v="664" actId="478"/>
          <ac:spMkLst>
            <pc:docMk/>
            <pc:sldMk cId="2542144887" sldId="964"/>
            <ac:spMk id="4" creationId="{250F489F-F13D-49C1-92FA-F33F9CED80A7}"/>
          </ac:spMkLst>
        </pc:spChg>
        <pc:spChg chg="mod">
          <ac:chgData name="faizul alfalah" userId="b097e28588539e7c" providerId="LiveId" clId="{792B9D6B-0A1B-4588-81C5-51A030102918}" dt="2023-04-11T06:39:37.746" v="300" actId="20577"/>
          <ac:spMkLst>
            <pc:docMk/>
            <pc:sldMk cId="2542144887" sldId="964"/>
            <ac:spMk id="6" creationId="{00000000-0000-0000-0000-000000000000}"/>
          </ac:spMkLst>
        </pc:spChg>
        <pc:picChg chg="add mod">
          <ac:chgData name="faizul alfalah" userId="b097e28588539e7c" providerId="LiveId" clId="{792B9D6B-0A1B-4588-81C5-51A030102918}" dt="2023-04-11T07:02:43.371" v="668" actId="962"/>
          <ac:picMkLst>
            <pc:docMk/>
            <pc:sldMk cId="2542144887" sldId="964"/>
            <ac:picMk id="7" creationId="{B15583C5-9F96-0BBA-4D54-DFA1CDD26045}"/>
          </ac:picMkLst>
        </pc:picChg>
        <pc:picChg chg="del">
          <ac:chgData name="faizul alfalah" userId="b097e28588539e7c" providerId="LiveId" clId="{792B9D6B-0A1B-4588-81C5-51A030102918}" dt="2023-04-11T06:39:40.651" v="301" actId="478"/>
          <ac:picMkLst>
            <pc:docMk/>
            <pc:sldMk cId="2542144887" sldId="964"/>
            <ac:picMk id="8" creationId="{CB98813E-6356-A758-FE13-550337D56520}"/>
          </ac:picMkLst>
        </pc:picChg>
      </pc:sldChg>
      <pc:sldChg chg="addSp delSp modSp mod ord">
        <pc:chgData name="faizul alfalah" userId="b097e28588539e7c" providerId="LiveId" clId="{792B9D6B-0A1B-4588-81C5-51A030102918}" dt="2023-04-11T06:22:57.947" v="285" actId="20577"/>
        <pc:sldMkLst>
          <pc:docMk/>
          <pc:sldMk cId="2484271992" sldId="965"/>
        </pc:sldMkLst>
        <pc:spChg chg="mod">
          <ac:chgData name="faizul alfalah" userId="b097e28588539e7c" providerId="LiveId" clId="{792B9D6B-0A1B-4588-81C5-51A030102918}" dt="2023-04-11T06:22:57.947" v="285" actId="20577"/>
          <ac:spMkLst>
            <pc:docMk/>
            <pc:sldMk cId="2484271992" sldId="965"/>
            <ac:spMk id="3" creationId="{91846A68-FBA3-E105-0A7A-EB80E0A553AB}"/>
          </ac:spMkLst>
        </pc:spChg>
        <pc:spChg chg="add mod">
          <ac:chgData name="faizul alfalah" userId="b097e28588539e7c" providerId="LiveId" clId="{792B9D6B-0A1B-4588-81C5-51A030102918}" dt="2023-04-11T06:22:41.700" v="282"/>
          <ac:spMkLst>
            <pc:docMk/>
            <pc:sldMk cId="2484271992" sldId="965"/>
            <ac:spMk id="4" creationId="{B14F4918-78EA-554E-228F-7B7FF63E845D}"/>
          </ac:spMkLst>
        </pc:spChg>
        <pc:spChg chg="del">
          <ac:chgData name="faizul alfalah" userId="b097e28588539e7c" providerId="LiveId" clId="{792B9D6B-0A1B-4588-81C5-51A030102918}" dt="2023-04-11T06:22:40.238" v="281" actId="478"/>
          <ac:spMkLst>
            <pc:docMk/>
            <pc:sldMk cId="2484271992" sldId="965"/>
            <ac:spMk id="5" creationId="{4EC6E8E9-F0C3-62D7-8FA8-AF3A632DF25B}"/>
          </ac:spMkLst>
        </pc:spChg>
      </pc:sldChg>
      <pc:sldChg chg="addSp delSp modSp mod ord">
        <pc:chgData name="faizul alfalah" userId="b097e28588539e7c" providerId="LiveId" clId="{792B9D6B-0A1B-4588-81C5-51A030102918}" dt="2023-04-11T06:23:41.599" v="294" actId="20577"/>
        <pc:sldMkLst>
          <pc:docMk/>
          <pc:sldMk cId="3310572202" sldId="966"/>
        </pc:sldMkLst>
        <pc:spChg chg="mod">
          <ac:chgData name="faizul alfalah" userId="b097e28588539e7c" providerId="LiveId" clId="{792B9D6B-0A1B-4588-81C5-51A030102918}" dt="2023-04-11T06:23:41.599" v="294" actId="20577"/>
          <ac:spMkLst>
            <pc:docMk/>
            <pc:sldMk cId="3310572202" sldId="966"/>
            <ac:spMk id="3" creationId="{91846A68-FBA3-E105-0A7A-EB80E0A553AB}"/>
          </ac:spMkLst>
        </pc:spChg>
        <pc:spChg chg="add mod">
          <ac:chgData name="faizul alfalah" userId="b097e28588539e7c" providerId="LiveId" clId="{792B9D6B-0A1B-4588-81C5-51A030102918}" dt="2023-04-11T06:23:26.372" v="291"/>
          <ac:spMkLst>
            <pc:docMk/>
            <pc:sldMk cId="3310572202" sldId="966"/>
            <ac:spMk id="4" creationId="{34A01A52-1E37-7366-98BD-24FA710B1106}"/>
          </ac:spMkLst>
        </pc:spChg>
        <pc:spChg chg="del">
          <ac:chgData name="faizul alfalah" userId="b097e28588539e7c" providerId="LiveId" clId="{792B9D6B-0A1B-4588-81C5-51A030102918}" dt="2023-04-11T06:23:24.925" v="290" actId="478"/>
          <ac:spMkLst>
            <pc:docMk/>
            <pc:sldMk cId="3310572202" sldId="966"/>
            <ac:spMk id="5" creationId="{4EC6E8E9-F0C3-62D7-8FA8-AF3A632DF25B}"/>
          </ac:spMkLst>
        </pc:spChg>
      </pc:sldChg>
      <pc:sldChg chg="del">
        <pc:chgData name="faizul alfalah" userId="b097e28588539e7c" providerId="LiveId" clId="{792B9D6B-0A1B-4588-81C5-51A030102918}" dt="2023-04-11T06:46:22.200" v="492" actId="47"/>
        <pc:sldMkLst>
          <pc:docMk/>
          <pc:sldMk cId="992320020" sldId="967"/>
        </pc:sldMkLst>
      </pc:sldChg>
      <pc:sldChg chg="addSp delSp modSp mod ord">
        <pc:chgData name="faizul alfalah" userId="b097e28588539e7c" providerId="LiveId" clId="{792B9D6B-0A1B-4588-81C5-51A030102918}" dt="2023-04-11T06:43:27.747" v="404" actId="20577"/>
        <pc:sldMkLst>
          <pc:docMk/>
          <pc:sldMk cId="1229122442" sldId="968"/>
        </pc:sldMkLst>
        <pc:spChg chg="mod">
          <ac:chgData name="faizul alfalah" userId="b097e28588539e7c" providerId="LiveId" clId="{792B9D6B-0A1B-4588-81C5-51A030102918}" dt="2023-04-11T06:43:27.747" v="404" actId="20577"/>
          <ac:spMkLst>
            <pc:docMk/>
            <pc:sldMk cId="1229122442" sldId="968"/>
            <ac:spMk id="3" creationId="{91846A68-FBA3-E105-0A7A-EB80E0A553AB}"/>
          </ac:spMkLst>
        </pc:spChg>
        <pc:spChg chg="add mod">
          <ac:chgData name="faizul alfalah" userId="b097e28588539e7c" providerId="LiveId" clId="{792B9D6B-0A1B-4588-81C5-51A030102918}" dt="2023-04-11T06:42:57.502" v="400"/>
          <ac:spMkLst>
            <pc:docMk/>
            <pc:sldMk cId="1229122442" sldId="968"/>
            <ac:spMk id="4" creationId="{3648119F-60F1-8E8B-B910-D6725E464C50}"/>
          </ac:spMkLst>
        </pc:spChg>
        <pc:spChg chg="del">
          <ac:chgData name="faizul alfalah" userId="b097e28588539e7c" providerId="LiveId" clId="{792B9D6B-0A1B-4588-81C5-51A030102918}" dt="2023-04-11T06:42:56.521" v="399" actId="478"/>
          <ac:spMkLst>
            <pc:docMk/>
            <pc:sldMk cId="1229122442" sldId="968"/>
            <ac:spMk id="5" creationId="{4EC6E8E9-F0C3-62D7-8FA8-AF3A632DF25B}"/>
          </ac:spMkLst>
        </pc:spChg>
      </pc:sldChg>
      <pc:sldChg chg="addSp delSp modSp mod ord">
        <pc:chgData name="faizul alfalah" userId="b097e28588539e7c" providerId="LiveId" clId="{792B9D6B-0A1B-4588-81C5-51A030102918}" dt="2023-04-11T06:44:03.769" v="410"/>
        <pc:sldMkLst>
          <pc:docMk/>
          <pc:sldMk cId="3490063495" sldId="969"/>
        </pc:sldMkLst>
        <pc:spChg chg="mod">
          <ac:chgData name="faizul alfalah" userId="b097e28588539e7c" providerId="LiveId" clId="{792B9D6B-0A1B-4588-81C5-51A030102918}" dt="2023-04-11T06:44:03.769" v="410"/>
          <ac:spMkLst>
            <pc:docMk/>
            <pc:sldMk cId="3490063495" sldId="969"/>
            <ac:spMk id="3" creationId="{91846A68-FBA3-E105-0A7A-EB80E0A553AB}"/>
          </ac:spMkLst>
        </pc:spChg>
        <pc:spChg chg="add mod">
          <ac:chgData name="faizul alfalah" userId="b097e28588539e7c" providerId="LiveId" clId="{792B9D6B-0A1B-4588-81C5-51A030102918}" dt="2023-04-11T06:43:43.875" v="408"/>
          <ac:spMkLst>
            <pc:docMk/>
            <pc:sldMk cId="3490063495" sldId="969"/>
            <ac:spMk id="4" creationId="{82020F0E-694D-E051-9273-B3730E673B7C}"/>
          </ac:spMkLst>
        </pc:spChg>
        <pc:spChg chg="del">
          <ac:chgData name="faizul alfalah" userId="b097e28588539e7c" providerId="LiveId" clId="{792B9D6B-0A1B-4588-81C5-51A030102918}" dt="2023-04-11T06:43:43.204" v="407" actId="478"/>
          <ac:spMkLst>
            <pc:docMk/>
            <pc:sldMk cId="3490063495" sldId="969"/>
            <ac:spMk id="5" creationId="{4EC6E8E9-F0C3-62D7-8FA8-AF3A632DF25B}"/>
          </ac:spMkLst>
        </pc:spChg>
      </pc:sldChg>
      <pc:sldChg chg="modSp mod">
        <pc:chgData name="faizul alfalah" userId="b097e28588539e7c" providerId="LiveId" clId="{792B9D6B-0A1B-4588-81C5-51A030102918}" dt="2023-04-11T06:56:21.823" v="599" actId="1036"/>
        <pc:sldMkLst>
          <pc:docMk/>
          <pc:sldMk cId="828423878" sldId="970"/>
        </pc:sldMkLst>
        <pc:spChg chg="mod">
          <ac:chgData name="faizul alfalah" userId="b097e28588539e7c" providerId="LiveId" clId="{792B9D6B-0A1B-4588-81C5-51A030102918}" dt="2023-04-11T06:56:21.823" v="599" actId="1036"/>
          <ac:spMkLst>
            <pc:docMk/>
            <pc:sldMk cId="828423878" sldId="970"/>
            <ac:spMk id="8" creationId="{00000000-0000-0000-0000-000000000000}"/>
          </ac:spMkLst>
        </pc:spChg>
      </pc:sldChg>
      <pc:sldChg chg="addSp delSp modSp add mod setBg">
        <pc:chgData name="faizul alfalah" userId="b097e28588539e7c" providerId="LiveId" clId="{792B9D6B-0A1B-4588-81C5-51A030102918}" dt="2023-04-11T06:59:28.594" v="628" actId="1076"/>
        <pc:sldMkLst>
          <pc:docMk/>
          <pc:sldMk cId="2077027734" sldId="971"/>
        </pc:sldMkLst>
        <pc:spChg chg="mod">
          <ac:chgData name="faizul alfalah" userId="b097e28588539e7c" providerId="LiveId" clId="{792B9D6B-0A1B-4588-81C5-51A030102918}" dt="2023-04-11T06:16:15.399" v="220" actId="20577"/>
          <ac:spMkLst>
            <pc:docMk/>
            <pc:sldMk cId="2077027734" sldId="971"/>
            <ac:spMk id="2" creationId="{B99F7B4E-83DC-BDF3-5F5E-501ED07D7196}"/>
          </ac:spMkLst>
        </pc:spChg>
        <pc:spChg chg="mod">
          <ac:chgData name="faizul alfalah" userId="b097e28588539e7c" providerId="LiveId" clId="{792B9D6B-0A1B-4588-81C5-51A030102918}" dt="2023-04-11T06:17:11.102" v="257" actId="121"/>
          <ac:spMkLst>
            <pc:docMk/>
            <pc:sldMk cId="2077027734" sldId="971"/>
            <ac:spMk id="3" creationId="{00000000-0000-0000-0000-000000000000}"/>
          </ac:spMkLst>
        </pc:spChg>
        <pc:spChg chg="add del mod">
          <ac:chgData name="faizul alfalah" userId="b097e28588539e7c" providerId="LiveId" clId="{792B9D6B-0A1B-4588-81C5-51A030102918}" dt="2023-04-11T06:59:19.336" v="624" actId="478"/>
          <ac:spMkLst>
            <pc:docMk/>
            <pc:sldMk cId="2077027734" sldId="971"/>
            <ac:spMk id="5" creationId="{88DD0B44-7071-5421-2AC6-2CEDB1353704}"/>
          </ac:spMkLst>
        </pc:spChg>
        <pc:picChg chg="add mod">
          <ac:chgData name="faizul alfalah" userId="b097e28588539e7c" providerId="LiveId" clId="{792B9D6B-0A1B-4588-81C5-51A030102918}" dt="2023-04-11T06:59:28.594" v="628" actId="1076"/>
          <ac:picMkLst>
            <pc:docMk/>
            <pc:sldMk cId="2077027734" sldId="971"/>
            <ac:picMk id="7" creationId="{970184BF-29CB-4074-CEC2-3739DC00D9C4}"/>
          </ac:picMkLst>
        </pc:picChg>
        <pc:picChg chg="del">
          <ac:chgData name="faizul alfalah" userId="b097e28588539e7c" providerId="LiveId" clId="{792B9D6B-0A1B-4588-81C5-51A030102918}" dt="2023-04-11T06:15:44.354" v="194" actId="478"/>
          <ac:picMkLst>
            <pc:docMk/>
            <pc:sldMk cId="2077027734" sldId="971"/>
            <ac:picMk id="8" creationId="{52411789-2F9B-EBB8-5D9F-8FF2EB928957}"/>
          </ac:picMkLst>
        </pc:picChg>
      </pc:sldChg>
      <pc:sldChg chg="addSp delSp modSp add mod setBg">
        <pc:chgData name="faizul alfalah" userId="b097e28588539e7c" providerId="LiveId" clId="{792B9D6B-0A1B-4588-81C5-51A030102918}" dt="2023-04-11T07:03:30.869" v="688" actId="1076"/>
        <pc:sldMkLst>
          <pc:docMk/>
          <pc:sldMk cId="1668535471" sldId="972"/>
        </pc:sldMkLst>
        <pc:spChg chg="mod">
          <ac:chgData name="faizul alfalah" userId="b097e28588539e7c" providerId="LiveId" clId="{792B9D6B-0A1B-4588-81C5-51A030102918}" dt="2023-04-11T06:41:30.234" v="349" actId="20577"/>
          <ac:spMkLst>
            <pc:docMk/>
            <pc:sldMk cId="1668535471" sldId="972"/>
            <ac:spMk id="2" creationId="{B99F7B4E-83DC-BDF3-5F5E-501ED07D7196}"/>
          </ac:spMkLst>
        </pc:spChg>
        <pc:spChg chg="mod">
          <ac:chgData name="faizul alfalah" userId="b097e28588539e7c" providerId="LiveId" clId="{792B9D6B-0A1B-4588-81C5-51A030102918}" dt="2023-04-11T06:42:31.745" v="396" actId="20577"/>
          <ac:spMkLst>
            <pc:docMk/>
            <pc:sldMk cId="1668535471" sldId="972"/>
            <ac:spMk id="3" creationId="{00000000-0000-0000-0000-000000000000}"/>
          </ac:spMkLst>
        </pc:spChg>
        <pc:spChg chg="del">
          <ac:chgData name="faizul alfalah" userId="b097e28588539e7c" providerId="LiveId" clId="{792B9D6B-0A1B-4588-81C5-51A030102918}" dt="2023-04-11T06:41:53.607" v="350" actId="478"/>
          <ac:spMkLst>
            <pc:docMk/>
            <pc:sldMk cId="1668535471" sldId="972"/>
            <ac:spMk id="5" creationId="{88DD0B44-7071-5421-2AC6-2CEDB1353704}"/>
          </ac:spMkLst>
        </pc:spChg>
        <pc:spChg chg="add del mod">
          <ac:chgData name="faizul alfalah" userId="b097e28588539e7c" providerId="LiveId" clId="{792B9D6B-0A1B-4588-81C5-51A030102918}" dt="2023-04-11T07:03:26.073" v="684" actId="478"/>
          <ac:spMkLst>
            <pc:docMk/>
            <pc:sldMk cId="1668535471" sldId="972"/>
            <ac:spMk id="6" creationId="{6E70F4F7-9683-A959-9642-27F0A8DA79D7}"/>
          </ac:spMkLst>
        </pc:spChg>
        <pc:picChg chg="add mod">
          <ac:chgData name="faizul alfalah" userId="b097e28588539e7c" providerId="LiveId" clId="{792B9D6B-0A1B-4588-81C5-51A030102918}" dt="2023-04-11T07:03:30.869" v="688" actId="1076"/>
          <ac:picMkLst>
            <pc:docMk/>
            <pc:sldMk cId="1668535471" sldId="972"/>
            <ac:picMk id="8" creationId="{75E9BAB1-9213-4623-13CC-248CDB55B059}"/>
          </ac:picMkLst>
        </pc:picChg>
      </pc:sldChg>
      <pc:sldChg chg="delSp modSp add mod setBg">
        <pc:chgData name="faizul alfalah" userId="b097e28588539e7c" providerId="LiveId" clId="{792B9D6B-0A1B-4588-81C5-51A030102918}" dt="2023-04-11T07:04:03.026" v="693" actId="1076"/>
        <pc:sldMkLst>
          <pc:docMk/>
          <pc:sldMk cId="4108899959" sldId="973"/>
        </pc:sldMkLst>
        <pc:spChg chg="mod">
          <ac:chgData name="faizul alfalah" userId="b097e28588539e7c" providerId="LiveId" clId="{792B9D6B-0A1B-4588-81C5-51A030102918}" dt="2023-04-11T06:44:44.921" v="421" actId="20577"/>
          <ac:spMkLst>
            <pc:docMk/>
            <pc:sldMk cId="4108899959" sldId="973"/>
            <ac:spMk id="2" creationId="{B99F7B4E-83DC-BDF3-5F5E-501ED07D7196}"/>
          </ac:spMkLst>
        </pc:spChg>
        <pc:spChg chg="mod">
          <ac:chgData name="faizul alfalah" userId="b097e28588539e7c" providerId="LiveId" clId="{792B9D6B-0A1B-4588-81C5-51A030102918}" dt="2023-04-11T07:04:03.026" v="693" actId="1076"/>
          <ac:spMkLst>
            <pc:docMk/>
            <pc:sldMk cId="4108899959" sldId="973"/>
            <ac:spMk id="3" creationId="{00000000-0000-0000-0000-000000000000}"/>
          </ac:spMkLst>
        </pc:spChg>
        <pc:spChg chg="del">
          <ac:chgData name="faizul alfalah" userId="b097e28588539e7c" providerId="LiveId" clId="{792B9D6B-0A1B-4588-81C5-51A030102918}" dt="2023-04-11T06:44:59.458" v="422" actId="478"/>
          <ac:spMkLst>
            <pc:docMk/>
            <pc:sldMk cId="4108899959" sldId="973"/>
            <ac:spMk id="5" creationId="{88DD0B44-7071-5421-2AC6-2CEDB13537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4/11/2023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4/11/2023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11/04/2023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23 Ramadan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14 April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15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733800"/>
            <a:ext cx="8382000" cy="1938992"/>
          </a:xfrm>
          <a:prstGeom prst="rect">
            <a:avLst/>
          </a:prstGeom>
        </p:spPr>
        <p:txBody>
          <a:bodyPr wrap="square">
            <a:spAutoFit/>
          </a:bodyPr>
          <a:lstStyle/>
          <a:p>
            <a:pPr algn="ctr"/>
            <a:r>
              <a:rPr lang="it-IT" sz="60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MENGGAPAI LAILATUL QADAR</a:t>
            </a:r>
          </a:p>
        </p:txBody>
      </p:sp>
      <p:sp>
        <p:nvSpPr>
          <p:cNvPr id="3" name="Rectangle 2">
            <a:extLst>
              <a:ext uri="{FF2B5EF4-FFF2-40B4-BE49-F238E27FC236}">
                <a16:creationId xmlns:a16="http://schemas.microsoft.com/office/drawing/2014/main" id="{1BCD6A67-D6C1-BB03-033A-855C22F9F64D}"/>
              </a:ext>
            </a:extLst>
          </p:cNvPr>
          <p:cNvSpPr/>
          <p:nvPr/>
        </p:nvSpPr>
        <p:spPr>
          <a:xfrm>
            <a:off x="-3"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Cara Menghidupkan 10 Malam Terakhir Bulan Ramadan</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6000" b="1" dirty="0">
                <a:ln w="1905"/>
                <a:solidFill>
                  <a:schemeClr val="tx2"/>
                </a:solidFill>
                <a:effectLst>
                  <a:innerShdw blurRad="69850" dist="43180" dir="5400000">
                    <a:srgbClr val="000000">
                      <a:alpha val="65000"/>
                    </a:srgbClr>
                  </a:innerShdw>
                </a:effectLst>
              </a:rPr>
              <a:t>Memperbanyakkan Membaca Al-Quran</a:t>
            </a:r>
            <a:endParaRPr lang="en-US" sz="60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1</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97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3846255"/>
            <a:ext cx="8784962"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err="1">
                <a:ln w="1905"/>
                <a:solidFill>
                  <a:schemeClr val="accent2">
                    <a:lumMod val="75000"/>
                  </a:schemeClr>
                </a:solidFill>
                <a:effectLst>
                  <a:innerShdw blurRad="69850" dist="43180" dir="5400000">
                    <a:srgbClr val="000000">
                      <a:alpha val="65000"/>
                    </a:srgbClr>
                  </a:innerShdw>
                </a:effectLst>
              </a:rPr>
              <a:t>Bulan</a:t>
            </a:r>
            <a:r>
              <a:rPr lang="en-US" sz="3200" b="1" dirty="0">
                <a:ln w="1905"/>
                <a:solidFill>
                  <a:schemeClr val="accent2">
                    <a:lumMod val="75000"/>
                  </a:schemeClr>
                </a:solidFill>
                <a:effectLst>
                  <a:innerShdw blurRad="69850" dist="43180" dir="5400000">
                    <a:srgbClr val="000000">
                      <a:alpha val="65000"/>
                    </a:srgbClr>
                  </a:innerShdw>
                </a:effectLst>
              </a:rPr>
              <a:t> Ramadan yang </a:t>
            </a:r>
            <a:r>
              <a:rPr lang="en-US" sz="3200" b="1" dirty="0" err="1">
                <a:ln w="1905"/>
                <a:solidFill>
                  <a:schemeClr val="accent2">
                    <a:lumMod val="75000"/>
                  </a:schemeClr>
                </a:solidFill>
                <a:effectLst>
                  <a:innerShdw blurRad="69850" dist="43180" dir="5400000">
                    <a:srgbClr val="000000">
                      <a:alpha val="65000"/>
                    </a:srgbClr>
                  </a:innerShdw>
                </a:effectLst>
              </a:rPr>
              <a:t>padanya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diturunkan</a:t>
            </a:r>
            <a:r>
              <a:rPr lang="en-US" sz="3200" b="1" dirty="0">
                <a:ln w="1905"/>
                <a:solidFill>
                  <a:schemeClr val="accent2">
                    <a:lumMod val="75000"/>
                  </a:schemeClr>
                </a:solidFill>
                <a:effectLst>
                  <a:innerShdw blurRad="69850" dist="43180" dir="5400000">
                    <a:srgbClr val="000000">
                      <a:alpha val="65000"/>
                    </a:srgbClr>
                  </a:innerShdw>
                </a:effectLst>
              </a:rPr>
              <a:t> Al-Qur'an, </a:t>
            </a:r>
            <a:r>
              <a:rPr lang="en-US" sz="3200" b="1" dirty="0" err="1">
                <a:ln w="1905"/>
                <a:solidFill>
                  <a:schemeClr val="accent2">
                    <a:lumMod val="75000"/>
                  </a:schemeClr>
                </a:solidFill>
                <a:effectLst>
                  <a:innerShdw blurRad="69850" dist="43180" dir="5400000">
                    <a:srgbClr val="000000">
                      <a:alpha val="65000"/>
                    </a:srgbClr>
                  </a:innerShdw>
                </a:effectLst>
              </a:rPr>
              <a:t>menjadi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petunjuk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bagi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sekalian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manusia</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menjadi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keterangan-keterangan</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menjelaskan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petunjuk</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perbezaan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antara</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benar</a:t>
            </a:r>
            <a:r>
              <a:rPr lang="en-US" sz="3200" b="1" dirty="0">
                <a:ln w="1905"/>
                <a:solidFill>
                  <a:schemeClr val="accent2">
                    <a:lumMod val="75000"/>
                  </a:schemeClr>
                </a:solidFill>
                <a:effectLst>
                  <a:innerShdw blurRad="69850" dist="43180" dir="5400000">
                    <a:srgbClr val="000000">
                      <a:alpha val="65000"/>
                    </a:srgbClr>
                  </a:innerShdw>
                </a:effectLst>
              </a:rPr>
              <a:t> dan yang salah).</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185:</a:t>
            </a:r>
          </a:p>
        </p:txBody>
      </p:sp>
      <p:pic>
        <p:nvPicPr>
          <p:cNvPr id="8" name="Picture 7" descr="Shape&#10;&#10;Description automatically generated with medium confidence">
            <a:extLst>
              <a:ext uri="{FF2B5EF4-FFF2-40B4-BE49-F238E27FC236}">
                <a16:creationId xmlns:a16="http://schemas.microsoft.com/office/drawing/2014/main" id="{F550924A-B0F1-164E-28E7-159909D54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97742"/>
            <a:ext cx="8074507" cy="2308190"/>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5400" b="1" dirty="0">
                <a:ln w="1905"/>
                <a:solidFill>
                  <a:schemeClr val="tx2"/>
                </a:solidFill>
                <a:effectLst>
                  <a:innerShdw blurRad="69850" dist="43180" dir="5400000">
                    <a:srgbClr val="000000">
                      <a:alpha val="65000"/>
                    </a:srgbClr>
                  </a:innerShdw>
                </a:effectLst>
              </a:rPr>
              <a:t>Melazimi Zikrullah </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2</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B14F4918-78EA-554E-228F-7B7FF63E845D}"/>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Cara Menghidupkan 10 Malam Terakhir Bulan Ramadan</a:t>
            </a:r>
          </a:p>
        </p:txBody>
      </p:sp>
    </p:spTree>
    <p:extLst>
      <p:ext uri="{BB962C8B-B14F-4D97-AF65-F5344CB8AC3E}">
        <p14:creationId xmlns:p14="http://schemas.microsoft.com/office/powerpoint/2010/main" val="248427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5400" b="1" dirty="0">
                <a:ln w="1905"/>
                <a:solidFill>
                  <a:schemeClr val="tx2"/>
                </a:solidFill>
                <a:effectLst>
                  <a:innerShdw blurRad="69850" dist="43180" dir="5400000">
                    <a:srgbClr val="000000">
                      <a:alpha val="65000"/>
                    </a:srgbClr>
                  </a:innerShdw>
                </a:effectLst>
              </a:rPr>
              <a:t>Memperbanyakkan Berdoa</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3</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34A01A52-1E37-7366-98BD-24FA710B1106}"/>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Cara Menghidupkan 10 Malam Terakhir Bulan Ramadan</a:t>
            </a:r>
          </a:p>
        </p:txBody>
      </p:sp>
    </p:spTree>
    <p:extLst>
      <p:ext uri="{BB962C8B-B14F-4D97-AF65-F5344CB8AC3E}">
        <p14:creationId xmlns:p14="http://schemas.microsoft.com/office/powerpoint/2010/main" val="331057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3074"/>
            <a:ext cx="8784962" cy="1754326"/>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600" b="1" dirty="0">
                <a:ln w="1905"/>
                <a:solidFill>
                  <a:schemeClr val="accent2">
                    <a:lumMod val="75000"/>
                  </a:schemeClr>
                </a:solidFill>
                <a:effectLst>
                  <a:innerShdw blurRad="69850" dist="43180" dir="5400000">
                    <a:srgbClr val="000000">
                      <a:alpha val="65000"/>
                    </a:srgbClr>
                  </a:innerShdw>
                </a:effectLst>
              </a:rPr>
              <a:t>Dan Tuhanmu berfirman: Berdoalah kamu kepada-Ku nescaya Aku akan perkenankan doa permohonan kamu.</a:t>
            </a:r>
            <a:endParaRPr lang="en-US" sz="3600" b="1" dirty="0">
              <a:ln w="1905"/>
              <a:solidFill>
                <a:schemeClr val="accent2">
                  <a:lumMod val="75000"/>
                </a:schemeClr>
              </a:solidFill>
              <a:effectLst>
                <a:innerShdw blurRad="69850" dist="43180" dir="5400000">
                  <a:srgbClr val="000000">
                    <a:alpha val="65000"/>
                  </a:srgbClr>
                </a:innerShdw>
              </a:effectLst>
            </a:endParaRP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Ghafir ayat 60:</a:t>
            </a:r>
          </a:p>
        </p:txBody>
      </p:sp>
      <p:pic>
        <p:nvPicPr>
          <p:cNvPr id="7" name="Picture 6" descr="Shape&#10;&#10;Description automatically generated with medium confidence">
            <a:extLst>
              <a:ext uri="{FF2B5EF4-FFF2-40B4-BE49-F238E27FC236}">
                <a16:creationId xmlns:a16="http://schemas.microsoft.com/office/drawing/2014/main" id="{B15583C5-9F96-0BBA-4D54-DFA1CDD2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45" y="1872374"/>
            <a:ext cx="8074507" cy="1443658"/>
          </a:xfrm>
          <a:prstGeom prst="rect">
            <a:avLst/>
          </a:prstGeom>
        </p:spPr>
      </p:pic>
    </p:spTree>
    <p:extLst>
      <p:ext uri="{BB962C8B-B14F-4D97-AF65-F5344CB8AC3E}">
        <p14:creationId xmlns:p14="http://schemas.microsoft.com/office/powerpoint/2010/main" val="254214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886200"/>
            <a:ext cx="8784962" cy="3046988"/>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Ya Allah Ya Tuhan Kami, sesungguhnya Engkau Maha Pengampun dan amat suka akan keampunan, maka berikanlah keampunan kepadaku.</a:t>
            </a:r>
          </a:p>
          <a:p>
            <a:pPr algn="r"/>
            <a:r>
              <a:rPr lang="sv-SE" sz="3200" b="1" dirty="0">
                <a:ln w="1905"/>
                <a:solidFill>
                  <a:schemeClr val="accent2">
                    <a:lumMod val="75000"/>
                  </a:schemeClr>
                </a:solidFill>
                <a:effectLst>
                  <a:innerShdw blurRad="69850" dist="43180" dir="5400000">
                    <a:srgbClr val="000000">
                      <a:alpha val="65000"/>
                    </a:srgbClr>
                  </a:innerShdw>
                </a:effectLst>
              </a:rPr>
              <a:t>                   (Hadis riwayat Al-Tirmizi dan Al-Nasa’i)</a:t>
            </a:r>
          </a:p>
          <a:p>
            <a:pPr algn="just"/>
            <a:endParaRPr lang="sv-SE" sz="32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 yang diajar Rasulullah SAW kepada Saidatini Aisyah RA :</a:t>
            </a:r>
          </a:p>
        </p:txBody>
      </p:sp>
      <p:pic>
        <p:nvPicPr>
          <p:cNvPr id="8" name="Picture 7" descr="Shape&#10;&#10;Description automatically generated with medium confidence">
            <a:extLst>
              <a:ext uri="{FF2B5EF4-FFF2-40B4-BE49-F238E27FC236}">
                <a16:creationId xmlns:a16="http://schemas.microsoft.com/office/drawing/2014/main" id="{75E9BAB1-9213-4623-13CC-248CDB55B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808002"/>
            <a:ext cx="8074507" cy="1620998"/>
          </a:xfrm>
          <a:prstGeom prst="rect">
            <a:avLst/>
          </a:prstGeom>
        </p:spPr>
      </p:pic>
    </p:spTree>
    <p:extLst>
      <p:ext uri="{BB962C8B-B14F-4D97-AF65-F5344CB8AC3E}">
        <p14:creationId xmlns:p14="http://schemas.microsoft.com/office/powerpoint/2010/main" val="166853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5400" b="1" dirty="0">
                <a:ln w="1905"/>
                <a:solidFill>
                  <a:schemeClr val="tx2"/>
                </a:solidFill>
                <a:effectLst>
                  <a:innerShdw blurRad="69850" dist="43180" dir="5400000">
                    <a:srgbClr val="000000">
                      <a:alpha val="65000"/>
                    </a:srgbClr>
                  </a:innerShdw>
                </a:effectLst>
              </a:rPr>
              <a:t>Melazimi Solat-Solat Sunat</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4</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3648119F-60F1-8E8B-B910-D6725E464C50}"/>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Cara Menghidupkan 10 Malam Terakhir Bulan Ramadan</a:t>
            </a:r>
          </a:p>
        </p:txBody>
      </p:sp>
    </p:spTree>
    <p:extLst>
      <p:ext uri="{BB962C8B-B14F-4D97-AF65-F5344CB8AC3E}">
        <p14:creationId xmlns:p14="http://schemas.microsoft.com/office/powerpoint/2010/main" val="122912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5400" b="1" dirty="0">
                <a:ln w="1905"/>
                <a:solidFill>
                  <a:schemeClr val="tx2"/>
                </a:solidFill>
                <a:effectLst>
                  <a:innerShdw blurRad="69850" dist="43180" dir="5400000">
                    <a:srgbClr val="000000">
                      <a:alpha val="65000"/>
                    </a:srgbClr>
                  </a:innerShdw>
                </a:effectLst>
              </a:rPr>
              <a:t>Solat Tarawih Bersama Imam Sehingga Selesai</a:t>
            </a:r>
            <a:endParaRPr lang="en-US" sz="54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5</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82020F0E-694D-E051-9273-B3730E673B7C}"/>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Cara Menghidupkan 10 Malam Terakhir Bulan Ramadan</a:t>
            </a:r>
          </a:p>
        </p:txBody>
      </p:sp>
    </p:spTree>
    <p:extLst>
      <p:ext uri="{BB962C8B-B14F-4D97-AF65-F5344CB8AC3E}">
        <p14:creationId xmlns:p14="http://schemas.microsoft.com/office/powerpoint/2010/main" val="349006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2057400"/>
            <a:ext cx="8077199" cy="3785652"/>
          </a:xfrm>
          <a:prstGeom prst="rect">
            <a:avLst/>
          </a:prstGeom>
        </p:spPr>
        <p:txBody>
          <a:bodyPr wrap="square">
            <a:spAutoFit/>
          </a:bodyPr>
          <a:lstStyle/>
          <a:p>
            <a:pPr algn="ctr"/>
            <a:r>
              <a:rPr lang="sv-SE" sz="4400" b="1" dirty="0">
                <a:ln w="1905"/>
                <a:solidFill>
                  <a:schemeClr val="accent2">
                    <a:lumMod val="75000"/>
                  </a:schemeClr>
                </a:solidFill>
                <a:effectLst>
                  <a:innerShdw blurRad="69850" dist="43180" dir="5400000">
                    <a:srgbClr val="000000">
                      <a:alpha val="65000"/>
                    </a:srgbClr>
                  </a:innerShdw>
                </a:effectLst>
              </a:rPr>
              <a:t>Sesiapa yang bersolat bersama imam sehingga imam selesai, ditulis baginya berqiamullail sepanjang malam.</a:t>
            </a:r>
          </a:p>
          <a:p>
            <a:pPr algn="ctr"/>
            <a:r>
              <a:rPr lang="sv-SE" sz="3200" b="1" dirty="0">
                <a:ln w="1905"/>
                <a:solidFill>
                  <a:schemeClr val="accent2">
                    <a:lumMod val="75000"/>
                  </a:schemeClr>
                </a:solidFill>
                <a:effectLst>
                  <a:innerShdw blurRad="69850" dist="43180" dir="5400000">
                    <a:srgbClr val="000000">
                      <a:alpha val="65000"/>
                    </a:srgbClr>
                  </a:innerShdw>
                </a:effectLst>
              </a:rPr>
              <a:t>(Hadis riwayat  Abu Dawud dan At-Tarmizi)</a:t>
            </a:r>
          </a:p>
          <a:p>
            <a:pPr algn="ctr"/>
            <a:endParaRPr lang="sv-SE" sz="32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410889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761365" y="1143000"/>
            <a:ext cx="7580154" cy="5334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en-US" sz="3200" b="1" dirty="0" err="1">
                <a:ln w="1905"/>
                <a:solidFill>
                  <a:srgbClr val="7030A0"/>
                </a:solidFill>
                <a:effectLst>
                  <a:innerShdw blurRad="69850" dist="43180" dir="5400000">
                    <a:srgbClr val="000000">
                      <a:alpha val="65000"/>
                    </a:srgbClr>
                  </a:innerShdw>
                </a:effectLst>
              </a:rPr>
              <a:t>Hidupkan</a:t>
            </a:r>
            <a:r>
              <a:rPr lang="en-US" sz="3200" b="1" dirty="0">
                <a:ln w="1905"/>
                <a:solidFill>
                  <a:srgbClr val="7030A0"/>
                </a:solidFill>
                <a:effectLst>
                  <a:innerShdw blurRad="69850" dist="43180" dir="5400000">
                    <a:srgbClr val="000000">
                      <a:alpha val="65000"/>
                    </a:srgbClr>
                  </a:innerShdw>
                </a:effectLst>
              </a:rPr>
              <a:t> 10 </a:t>
            </a:r>
            <a:r>
              <a:rPr lang="en-US" sz="3200" b="1" dirty="0" err="1">
                <a:ln w="1905"/>
                <a:solidFill>
                  <a:srgbClr val="7030A0"/>
                </a:solidFill>
                <a:effectLst>
                  <a:innerShdw blurRad="69850" dist="43180" dir="5400000">
                    <a:srgbClr val="000000">
                      <a:alpha val="65000"/>
                    </a:srgbClr>
                  </a:innerShdw>
                </a:effectLst>
              </a:rPr>
              <a:t>malam</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terakhir</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bulan</a:t>
            </a:r>
            <a:r>
              <a:rPr lang="en-US" sz="3200" b="1" dirty="0">
                <a:ln w="1905"/>
                <a:solidFill>
                  <a:srgbClr val="7030A0"/>
                </a:solidFill>
                <a:effectLst>
                  <a:innerShdw blurRad="69850" dist="43180" dir="5400000">
                    <a:srgbClr val="000000">
                      <a:alpha val="65000"/>
                    </a:srgbClr>
                  </a:innerShdw>
                </a:effectLst>
              </a:rPr>
              <a:t> Ramadan </a:t>
            </a:r>
            <a:r>
              <a:rPr lang="en-US" sz="3200" b="1" dirty="0" err="1">
                <a:ln w="1905"/>
                <a:solidFill>
                  <a:srgbClr val="7030A0"/>
                </a:solidFill>
                <a:effectLst>
                  <a:innerShdw blurRad="69850" dist="43180" dir="5400000">
                    <a:srgbClr val="000000">
                      <a:alpha val="65000"/>
                    </a:srgbClr>
                  </a:innerShdw>
                </a:effectLst>
              </a:rPr>
              <a:t>dengan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meningkatkan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amal</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ibadat</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kepada</a:t>
            </a:r>
            <a:r>
              <a:rPr lang="en-US" sz="3200" b="1" dirty="0">
                <a:ln w="1905"/>
                <a:solidFill>
                  <a:srgbClr val="7030A0"/>
                </a:solidFill>
                <a:effectLst>
                  <a:innerShdw blurRad="69850" dist="43180" dir="5400000">
                    <a:srgbClr val="000000">
                      <a:alpha val="65000"/>
                    </a:srgbClr>
                  </a:innerShdw>
                </a:effectLst>
              </a:rPr>
              <a:t> Allah SWT.</a:t>
            </a:r>
          </a:p>
          <a:p>
            <a:pPr algn="just"/>
            <a:endParaRPr lang="en-US" sz="32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3200" b="1" dirty="0" err="1">
                <a:ln w="1905"/>
                <a:solidFill>
                  <a:srgbClr val="7030A0"/>
                </a:solidFill>
                <a:effectLst>
                  <a:innerShdw blurRad="69850" dist="43180" dir="5400000">
                    <a:srgbClr val="000000">
                      <a:alpha val="65000"/>
                    </a:srgbClr>
                  </a:innerShdw>
                </a:effectLst>
              </a:rPr>
              <a:t>Semoga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dengan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kesungguhan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mengerjakan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amal</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ibadat</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berjaya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menggapai</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malam</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Lailatul</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Qadar</a:t>
            </a:r>
            <a:r>
              <a:rPr lang="en-US" sz="3200" b="1" dirty="0">
                <a:ln w="1905"/>
                <a:solidFill>
                  <a:srgbClr val="7030A0"/>
                </a:solidFill>
                <a:effectLst>
                  <a:innerShdw blurRad="69850" dist="43180" dir="5400000">
                    <a:srgbClr val="000000">
                      <a:alpha val="65000"/>
                    </a:srgbClr>
                  </a:innerShdw>
                </a:effectLst>
              </a:rPr>
              <a:t>.</a:t>
            </a:r>
          </a:p>
        </p:txBody>
      </p:sp>
      <p:sp>
        <p:nvSpPr>
          <p:cNvPr id="15" name="Snip Diagonal Corner Rectangle 5">
            <a:extLst>
              <a:ext uri="{FF2B5EF4-FFF2-40B4-BE49-F238E27FC236}">
                <a16:creationId xmlns:a16="http://schemas.microsoft.com/office/drawing/2014/main"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95087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descr="Shape&#10;&#10;Description automatically generated with medium confidence">
            <a:extLst>
              <a:ext uri="{FF2B5EF4-FFF2-40B4-BE49-F238E27FC236}">
                <a16:creationId xmlns:a16="http://schemas.microsoft.com/office/drawing/2014/main" id="{B2852176-5C76-638C-B4BC-11EC209A3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43" y="1221949"/>
            <a:ext cx="8359914" cy="4414101"/>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8" name="Rectangle 7"/>
          <p:cNvSpPr/>
          <p:nvPr/>
        </p:nvSpPr>
        <p:spPr>
          <a:xfrm>
            <a:off x="228600" y="214491"/>
            <a:ext cx="8686800" cy="6186309"/>
          </a:xfrm>
          <a:prstGeom prst="rect">
            <a:avLst/>
          </a:prstGeom>
        </p:spPr>
        <p:txBody>
          <a:bodyPr wrap="square">
            <a:spAutoFit/>
          </a:bodyPr>
          <a:lstStyle/>
          <a:p>
            <a:pPr algn="just"/>
            <a:r>
              <a:rPr lang="ms-MY" sz="3600" b="1" dirty="0"/>
              <a:t>Maksudnya </a:t>
            </a:r>
            <a:r>
              <a:rPr lang="ms-MY" sz="3600" dirty="0">
                <a:solidFill>
                  <a:srgbClr val="002060"/>
                </a:solidFill>
              </a:rPr>
              <a:t>:</a:t>
            </a:r>
            <a:r>
              <a:rPr lang="ms-MY" sz="3600" b="1" dirty="0">
                <a:solidFill>
                  <a:srgbClr val="002060"/>
                </a:solidFill>
              </a:rPr>
              <a:t> Sesungguhnya Kami telah menurunkan (Al-Qur'an) ini pada Malam Laitatul-Qadar. Dan apa jalannya engkau dapat mengetahui apa dia kebesaran Malam Lailatul-Qadar itu? Malam Lailatul-Qadar lebih baik daripada seribu bulan. Pada Malam itu, turun malaikat dan Jibril dengan izin Tuhan mereka, kerana membawa segala perkara. Sejahteralah Malam (yang berkat) itu hingga terbit fajar.</a:t>
            </a:r>
          </a:p>
          <a:p>
            <a:pPr algn="r"/>
            <a:r>
              <a:rPr lang="ms-MY" sz="3600" b="1" dirty="0">
                <a:solidFill>
                  <a:srgbClr val="002060"/>
                </a:solidFill>
              </a:rPr>
              <a:t>                                          (Surah Al-Qodar: 1-5)</a:t>
            </a:r>
          </a:p>
        </p:txBody>
      </p:sp>
    </p:spTree>
    <p:extLst>
      <p:ext uri="{BB962C8B-B14F-4D97-AF65-F5344CB8AC3E}">
        <p14:creationId xmlns:p14="http://schemas.microsoft.com/office/powerpoint/2010/main" val="8284238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996077"/>
            <a:ext cx="8335488" cy="2569934"/>
          </a:xfrm>
          <a:prstGeom prst="rect">
            <a:avLst/>
          </a:prstGeom>
          <a:solidFill>
            <a:schemeClr val="accent2">
              <a:lumMod val="50000"/>
              <a:alpha val="55000"/>
            </a:schemeClr>
          </a:solidFill>
        </p:spPr>
        <p:txBody>
          <a:bodyPr wrap="square">
            <a:spAutoFit/>
          </a:bodyPr>
          <a:lstStyle/>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7512" y="3749457"/>
            <a:ext cx="8335488"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Penghulu kami, Nabi Muhammad (S.A.W)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2585323"/>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عَبْدِكَ وَرَسُولِكَ النَّبِيِّ الكَرِيمِ،</a:t>
            </a: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وَسَلِّمْ تَسْلِيمًا كَثِيرًا.</a:t>
            </a:r>
          </a:p>
        </p:txBody>
      </p:sp>
      <p:sp>
        <p:nvSpPr>
          <p:cNvPr id="4" name="TextBox 3"/>
          <p:cNvSpPr txBox="1"/>
          <p:nvPr/>
        </p:nvSpPr>
        <p:spPr>
          <a:xfrm>
            <a:off x="214370" y="3657600"/>
            <a:ext cx="870103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Hamba-Mu dan Rasul-Mu Nabi 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446550"/>
          </a:xfrm>
          <a:prstGeom prst="rect">
            <a:avLst/>
          </a:prstGeom>
          <a:solidFill>
            <a:srgbClr val="7030A0">
              <a:alpha val="51000"/>
            </a:srgbClr>
          </a:solidFill>
        </p:spPr>
        <p:txBody>
          <a:bodyPr wrap="square">
            <a:spAutoFit/>
          </a:bodyPr>
          <a:lstStyle/>
          <a:p>
            <a:pPr algn="ctr" rtl="1"/>
            <a:r>
              <a:rPr lang="ar-SA"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a:t>
            </a:r>
            <a:endParaRPr lang="en-US"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185214"/>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Sebenar-Benar</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Taqwa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85897" y="228600"/>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Khutbah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Hari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23 Ramadan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14 April 2023M</a:t>
            </a:r>
          </a:p>
        </p:txBody>
      </p:sp>
      <p:sp>
        <p:nvSpPr>
          <p:cNvPr id="2" name="Rectangle 1">
            <a:extLst>
              <a:ext uri="{FF2B5EF4-FFF2-40B4-BE49-F238E27FC236}">
                <a16:creationId xmlns:a16="http://schemas.microsoft.com/office/drawing/2014/main" id="{64D02C36-3F36-FA33-24E2-F36B77FEF668}"/>
              </a:ext>
            </a:extLst>
          </p:cNvPr>
          <p:cNvSpPr/>
          <p:nvPr/>
        </p:nvSpPr>
        <p:spPr>
          <a:xfrm>
            <a:off x="380997" y="2895600"/>
            <a:ext cx="8382000" cy="1938992"/>
          </a:xfrm>
          <a:prstGeom prst="rect">
            <a:avLst/>
          </a:prstGeom>
        </p:spPr>
        <p:txBody>
          <a:bodyPr wrap="square">
            <a:spAutoFit/>
          </a:bodyPr>
          <a:lstStyle/>
          <a:p>
            <a:pPr algn="ctr"/>
            <a:r>
              <a:rPr lang="it-IT" sz="60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MENGGAPAI LAILATUL QADAR</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1981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Merupakan bulan yang paling istimewa berbanding bulan-bulan yang lain</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Antara keistemewaan bulan Ramadan ialah terdapat satu malam yang dikenali sebagai Lailatul Qadar</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609600" y="114301"/>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JUMHUR ULAMA’</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206121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4000" b="1" dirty="0">
                <a:ln w="1905"/>
                <a:solidFill>
                  <a:schemeClr val="tx2"/>
                </a:solidFill>
                <a:effectLst>
                  <a:innerShdw blurRad="69850" dist="43180" dir="5400000">
                    <a:srgbClr val="000000">
                      <a:alpha val="65000"/>
                    </a:srgbClr>
                  </a:innerShdw>
                </a:effectLst>
              </a:rPr>
              <a:t>Malam Lailatul Qadar berada pada 10 malam terakhir bulan Ramadan</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Rasulullah SAW memperbanyakkan amal ibadat pada 10 malam terakhir bulan Ramadan</a:t>
            </a:r>
            <a:endParaRPr lang="en-US" sz="3600" b="1" dirty="0">
              <a:ln w="1905"/>
              <a:solidFill>
                <a:schemeClr val="tx2"/>
              </a:solidFill>
              <a:effectLst>
                <a:innerShdw blurRad="69850" dist="43180" dir="5400000">
                  <a:srgbClr val="000000">
                    <a:alpha val="65000"/>
                  </a:srgbClr>
                </a:innerShdw>
              </a:effectLst>
            </a:endParaRPr>
          </a:p>
        </p:txBody>
      </p:sp>
      <p:sp>
        <p:nvSpPr>
          <p:cNvPr id="3" name="Arrow: Bent 2">
            <a:extLst>
              <a:ext uri="{FF2B5EF4-FFF2-40B4-BE49-F238E27FC236}">
                <a16:creationId xmlns:a16="http://schemas.microsoft.com/office/drawing/2014/main" id="{299BCE94-E072-FA8C-11F5-EBE09EC63548}"/>
              </a:ext>
            </a:extLst>
          </p:cNvPr>
          <p:cNvSpPr/>
          <p:nvPr/>
        </p:nvSpPr>
        <p:spPr>
          <a:xfrm rot="5400000">
            <a:off x="5295900" y="640081"/>
            <a:ext cx="990600" cy="1219200"/>
          </a:xfrm>
          <a:prstGeom prst="bentArrow">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31630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886200"/>
            <a:ext cx="8784962" cy="3046988"/>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Sesiapa yang bangun untuk mengerjakan ibadat pada Lailatul Qadr dengan penuh keimanan dan mengharapkan ganjaran, akan diampunkan dosanya yang terdahulu.</a:t>
            </a:r>
          </a:p>
          <a:p>
            <a:pPr algn="r"/>
            <a:r>
              <a:rPr lang="sv-SE" sz="3200" b="1" dirty="0">
                <a:ln w="1905"/>
                <a:solidFill>
                  <a:schemeClr val="accent2">
                    <a:lumMod val="75000"/>
                  </a:schemeClr>
                </a:solidFill>
                <a:effectLst>
                  <a:innerShdw blurRad="69850" dist="43180" dir="5400000">
                    <a:srgbClr val="000000">
                      <a:alpha val="65000"/>
                    </a:srgbClr>
                  </a:innerShdw>
                </a:effectLst>
              </a:rPr>
              <a:t>                                             (Hadis riwayat Al-Bukhari)</a:t>
            </a:r>
          </a:p>
          <a:p>
            <a:pPr algn="just"/>
            <a:endParaRPr lang="sv-SE" sz="32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7" name="Picture 6" descr="Shape&#10;&#10;Description automatically generated with medium confidence">
            <a:extLst>
              <a:ext uri="{FF2B5EF4-FFF2-40B4-BE49-F238E27FC236}">
                <a16:creationId xmlns:a16="http://schemas.microsoft.com/office/drawing/2014/main" id="{970184BF-29CB-4074-CEC2-3739DC00D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2" y="1143000"/>
            <a:ext cx="8074507" cy="2978756"/>
          </a:xfrm>
          <a:prstGeom prst="rect">
            <a:avLst/>
          </a:prstGeom>
        </p:spPr>
      </p:pic>
    </p:spTree>
    <p:extLst>
      <p:ext uri="{BB962C8B-B14F-4D97-AF65-F5344CB8AC3E}">
        <p14:creationId xmlns:p14="http://schemas.microsoft.com/office/powerpoint/2010/main" val="2077027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12414418</TotalTime>
  <Words>1285</Words>
  <Application>Microsoft Office PowerPoint</Application>
  <PresentationFormat>On-screen Show (4:3)</PresentationFormat>
  <Paragraphs>176</Paragraphs>
  <Slides>41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748</cp:revision>
  <dcterms:created xsi:type="dcterms:W3CDTF">2017-12-24T04:47:57Z</dcterms:created>
  <dcterms:modified xsi:type="dcterms:W3CDTF">2023-04-11T08:24:11Z</dcterms:modified>
</cp:coreProperties>
</file>